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 Griffin (BPS)" userId="5edb761a-b399-44e2-8e3f-ff74d52100fc" providerId="ADAL" clId="{B06776DA-DBD8-4204-9030-AA72F2E55701}"/>
    <pc:docChg chg="custSel modSld">
      <pc:chgData name="F Griffin (BPS)" userId="5edb761a-b399-44e2-8e3f-ff74d52100fc" providerId="ADAL" clId="{B06776DA-DBD8-4204-9030-AA72F2E55701}" dt="2023-09-15T11:13:03.351" v="81" actId="20577"/>
      <pc:docMkLst>
        <pc:docMk/>
      </pc:docMkLst>
      <pc:sldChg chg="addSp delSp modSp mod">
        <pc:chgData name="F Griffin (BPS)" userId="5edb761a-b399-44e2-8e3f-ff74d52100fc" providerId="ADAL" clId="{B06776DA-DBD8-4204-9030-AA72F2E55701}" dt="2023-09-15T11:08:12.247" v="4" actId="1076"/>
        <pc:sldMkLst>
          <pc:docMk/>
          <pc:sldMk cId="2242018846" sldId="258"/>
        </pc:sldMkLst>
        <pc:picChg chg="del">
          <ac:chgData name="F Griffin (BPS)" userId="5edb761a-b399-44e2-8e3f-ff74d52100fc" providerId="ADAL" clId="{B06776DA-DBD8-4204-9030-AA72F2E55701}" dt="2023-09-15T11:08:00.275" v="0" actId="478"/>
          <ac:picMkLst>
            <pc:docMk/>
            <pc:sldMk cId="2242018846" sldId="258"/>
            <ac:picMk id="5" creationId="{5D6FE857-5994-4530-879B-D6B3098E571C}"/>
          </ac:picMkLst>
        </pc:picChg>
        <pc:picChg chg="add mod">
          <ac:chgData name="F Griffin (BPS)" userId="5edb761a-b399-44e2-8e3f-ff74d52100fc" providerId="ADAL" clId="{B06776DA-DBD8-4204-9030-AA72F2E55701}" dt="2023-09-15T11:08:12.247" v="4" actId="1076"/>
          <ac:picMkLst>
            <pc:docMk/>
            <pc:sldMk cId="2242018846" sldId="258"/>
            <ac:picMk id="6" creationId="{C242613E-2DAA-54E3-4966-97280AAD70D7}"/>
          </ac:picMkLst>
        </pc:picChg>
      </pc:sldChg>
      <pc:sldChg chg="addSp delSp mod">
        <pc:chgData name="F Griffin (BPS)" userId="5edb761a-b399-44e2-8e3f-ff74d52100fc" providerId="ADAL" clId="{B06776DA-DBD8-4204-9030-AA72F2E55701}" dt="2023-09-15T11:08:57.987" v="6" actId="22"/>
        <pc:sldMkLst>
          <pc:docMk/>
          <pc:sldMk cId="1717151492" sldId="260"/>
        </pc:sldMkLst>
        <pc:picChg chg="add">
          <ac:chgData name="F Griffin (BPS)" userId="5edb761a-b399-44e2-8e3f-ff74d52100fc" providerId="ADAL" clId="{B06776DA-DBD8-4204-9030-AA72F2E55701}" dt="2023-09-15T11:08:57.987" v="6" actId="22"/>
          <ac:picMkLst>
            <pc:docMk/>
            <pc:sldMk cId="1717151492" sldId="260"/>
            <ac:picMk id="4" creationId="{312299E6-817E-6377-FF0C-584533F3821F}"/>
          </ac:picMkLst>
        </pc:picChg>
        <pc:picChg chg="del">
          <ac:chgData name="F Griffin (BPS)" userId="5edb761a-b399-44e2-8e3f-ff74d52100fc" providerId="ADAL" clId="{B06776DA-DBD8-4204-9030-AA72F2E55701}" dt="2023-09-15T11:08:57.787" v="5" actId="478"/>
          <ac:picMkLst>
            <pc:docMk/>
            <pc:sldMk cId="1717151492" sldId="260"/>
            <ac:picMk id="7" creationId="{5E241F91-7B22-75B5-68D9-0EC7AFCAE455}"/>
          </ac:picMkLst>
        </pc:picChg>
      </pc:sldChg>
      <pc:sldChg chg="addSp delSp modSp mod">
        <pc:chgData name="F Griffin (BPS)" userId="5edb761a-b399-44e2-8e3f-ff74d52100fc" providerId="ADAL" clId="{B06776DA-DBD8-4204-9030-AA72F2E55701}" dt="2023-09-15T11:09:40.088" v="10" actId="1076"/>
        <pc:sldMkLst>
          <pc:docMk/>
          <pc:sldMk cId="3701075052" sldId="262"/>
        </pc:sldMkLst>
        <pc:picChg chg="del">
          <ac:chgData name="F Griffin (BPS)" userId="5edb761a-b399-44e2-8e3f-ff74d52100fc" providerId="ADAL" clId="{B06776DA-DBD8-4204-9030-AA72F2E55701}" dt="2023-09-15T11:09:33.645" v="7" actId="478"/>
          <ac:picMkLst>
            <pc:docMk/>
            <pc:sldMk cId="3701075052" sldId="262"/>
            <ac:picMk id="5" creationId="{1B22B6B6-4500-6113-53BE-FF1ECEF54754}"/>
          </ac:picMkLst>
        </pc:picChg>
        <pc:picChg chg="add mod">
          <ac:chgData name="F Griffin (BPS)" userId="5edb761a-b399-44e2-8e3f-ff74d52100fc" providerId="ADAL" clId="{B06776DA-DBD8-4204-9030-AA72F2E55701}" dt="2023-09-15T11:09:40.088" v="10" actId="1076"/>
          <ac:picMkLst>
            <pc:docMk/>
            <pc:sldMk cId="3701075052" sldId="262"/>
            <ac:picMk id="6" creationId="{7540C08D-AAF9-1C5E-0C9B-538CD7FFA545}"/>
          </ac:picMkLst>
        </pc:picChg>
      </pc:sldChg>
      <pc:sldChg chg="addSp delSp modSp mod">
        <pc:chgData name="F Griffin (BPS)" userId="5edb761a-b399-44e2-8e3f-ff74d52100fc" providerId="ADAL" clId="{B06776DA-DBD8-4204-9030-AA72F2E55701}" dt="2023-09-15T11:11:06.990" v="14" actId="1076"/>
        <pc:sldMkLst>
          <pc:docMk/>
          <pc:sldMk cId="576880113" sldId="264"/>
        </pc:sldMkLst>
        <pc:picChg chg="add mod">
          <ac:chgData name="F Griffin (BPS)" userId="5edb761a-b399-44e2-8e3f-ff74d52100fc" providerId="ADAL" clId="{B06776DA-DBD8-4204-9030-AA72F2E55701}" dt="2023-09-15T11:11:06.990" v="14" actId="1076"/>
          <ac:picMkLst>
            <pc:docMk/>
            <pc:sldMk cId="576880113" sldId="264"/>
            <ac:picMk id="4" creationId="{FCD345DF-AC6A-2CBD-5961-8887C015298B}"/>
          </ac:picMkLst>
        </pc:picChg>
        <pc:picChg chg="del">
          <ac:chgData name="F Griffin (BPS)" userId="5edb761a-b399-44e2-8e3f-ff74d52100fc" providerId="ADAL" clId="{B06776DA-DBD8-4204-9030-AA72F2E55701}" dt="2023-09-15T11:11:01.495" v="11" actId="478"/>
          <ac:picMkLst>
            <pc:docMk/>
            <pc:sldMk cId="576880113" sldId="264"/>
            <ac:picMk id="6" creationId="{9453E9F6-58E4-2EC0-1D29-455D1DC559CF}"/>
          </ac:picMkLst>
        </pc:picChg>
        <pc:picChg chg="del">
          <ac:chgData name="F Griffin (BPS)" userId="5edb761a-b399-44e2-8e3f-ff74d52100fc" providerId="ADAL" clId="{B06776DA-DBD8-4204-9030-AA72F2E55701}" dt="2023-09-15T11:11:01.495" v="11" actId="478"/>
          <ac:picMkLst>
            <pc:docMk/>
            <pc:sldMk cId="576880113" sldId="264"/>
            <ac:picMk id="8" creationId="{3EA2180F-794B-CFA8-35B4-C05FC44CF118}"/>
          </ac:picMkLst>
        </pc:picChg>
      </pc:sldChg>
      <pc:sldChg chg="modSp mod">
        <pc:chgData name="F Griffin (BPS)" userId="5edb761a-b399-44e2-8e3f-ff74d52100fc" providerId="ADAL" clId="{B06776DA-DBD8-4204-9030-AA72F2E55701}" dt="2023-09-15T11:12:47.050" v="63" actId="27636"/>
        <pc:sldMkLst>
          <pc:docMk/>
          <pc:sldMk cId="1562825853" sldId="269"/>
        </pc:sldMkLst>
        <pc:spChg chg="mod">
          <ac:chgData name="F Griffin (BPS)" userId="5edb761a-b399-44e2-8e3f-ff74d52100fc" providerId="ADAL" clId="{B06776DA-DBD8-4204-9030-AA72F2E55701}" dt="2023-09-15T11:12:47.050" v="63" actId="27636"/>
          <ac:spMkLst>
            <pc:docMk/>
            <pc:sldMk cId="1562825853" sldId="269"/>
            <ac:spMk id="3" creationId="{F8AA23F3-B2BC-363F-A501-8BDA4A876441}"/>
          </ac:spMkLst>
        </pc:spChg>
        <pc:picChg chg="mod modCrop">
          <ac:chgData name="F Griffin (BPS)" userId="5edb761a-b399-44e2-8e3f-ff74d52100fc" providerId="ADAL" clId="{B06776DA-DBD8-4204-9030-AA72F2E55701}" dt="2023-09-15T11:12:37.659" v="58" actId="1076"/>
          <ac:picMkLst>
            <pc:docMk/>
            <pc:sldMk cId="1562825853" sldId="269"/>
            <ac:picMk id="4" creationId="{56FDC122-A488-7FE0-8972-9746FFA6AE3E}"/>
          </ac:picMkLst>
        </pc:picChg>
      </pc:sldChg>
      <pc:sldChg chg="modSp mod">
        <pc:chgData name="F Griffin (BPS)" userId="5edb761a-b399-44e2-8e3f-ff74d52100fc" providerId="ADAL" clId="{B06776DA-DBD8-4204-9030-AA72F2E55701}" dt="2023-09-15T11:13:03.351" v="81" actId="20577"/>
        <pc:sldMkLst>
          <pc:docMk/>
          <pc:sldMk cId="1507928988" sldId="270"/>
        </pc:sldMkLst>
        <pc:spChg chg="mod">
          <ac:chgData name="F Griffin (BPS)" userId="5edb761a-b399-44e2-8e3f-ff74d52100fc" providerId="ADAL" clId="{B06776DA-DBD8-4204-9030-AA72F2E55701}" dt="2023-09-15T11:13:03.351" v="81" actId="20577"/>
          <ac:spMkLst>
            <pc:docMk/>
            <pc:sldMk cId="1507928988" sldId="270"/>
            <ac:spMk id="3" creationId="{68D05605-7BE9-B59C-3B0B-CA0D2D6418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81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zeat.northants.sch.uk/class-blogs/panthers-home-learning-pag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 close-up of a flag&#10;&#10;Description automatically generated with low confidence">
            <a:extLst>
              <a:ext uri="{FF2B5EF4-FFF2-40B4-BE49-F238E27FC236}">
                <a16:creationId xmlns:a16="http://schemas.microsoft.com/office/drawing/2014/main" id="{C716B61D-87C4-D775-1AF4-F78FA8FBA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620" b="811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11B23-7128-4867-389B-5513F159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GB" sz="7200" i="1" dirty="0"/>
              <a:t>Welcome!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34A59-659A-5EB9-524B-2E5947364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Year 4/5 Parent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162611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F20A7-4EE3-5F5E-D87B-41A0EA31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03" y="2093977"/>
            <a:ext cx="8626793" cy="45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8D87E-1F8A-9498-3A5D-F811907B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17" y="2524125"/>
            <a:ext cx="6315366" cy="37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69ADD-166B-F470-282F-AB87B1D4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22" y="2501836"/>
            <a:ext cx="9376956" cy="3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5" name="Picture 2" descr="2018 Times Tables and Multiplciation Check Table">
            <a:extLst>
              <a:ext uri="{FF2B5EF4-FFF2-40B4-BE49-F238E27FC236}">
                <a16:creationId xmlns:a16="http://schemas.microsoft.com/office/drawing/2014/main" id="{3467884A-B71E-3155-E856-29E8A2390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29270" b="5548"/>
          <a:stretch/>
        </p:blipFill>
        <p:spPr bwMode="auto">
          <a:xfrm>
            <a:off x="6096000" y="2193237"/>
            <a:ext cx="4756828" cy="42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744A95-34AF-7090-A371-7725D24E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3014605"/>
            <a:ext cx="4462272" cy="26517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table shows the minimum/ maximum number of questions from each times table that will be asked.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6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2A12-26BB-4CDA-8234-A3ED3EEE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Behaviour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23F3-B2BC-363F-A501-8BDA4A87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504657"/>
            <a:ext cx="4847800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Children are awarded with house points and recognition points and are praised for good examples of behaviour. </a:t>
            </a:r>
          </a:p>
          <a:p>
            <a:pPr marL="0" indent="0">
              <a:buNone/>
            </a:pPr>
            <a:r>
              <a:rPr lang="en-GB" sz="2400" dirty="0"/>
              <a:t>We are also continuing to award children as ‘Learning Champions’ each week.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DC122-A488-7FE0-8972-9746FFA6A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053"/>
          <a:stretch/>
        </p:blipFill>
        <p:spPr>
          <a:xfrm>
            <a:off x="6228631" y="2208272"/>
            <a:ext cx="4847801" cy="42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001E-6DF5-3696-2FAE-12E18500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Useful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5605-7BE9-B59C-3B0B-CA0D2D64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286000"/>
            <a:ext cx="10168128" cy="4572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cap="none" spc="0" dirty="0">
                <a:ln w="0"/>
              </a:rPr>
              <a:t>PE days</a:t>
            </a:r>
            <a:r>
              <a:rPr lang="en-US" sz="2400" b="0" cap="none" spc="0" dirty="0">
                <a:ln w="0"/>
              </a:rPr>
              <a:t>: </a:t>
            </a:r>
            <a:r>
              <a:rPr lang="en-US" sz="2400" dirty="0">
                <a:ln w="0"/>
              </a:rPr>
              <a:t>W</a:t>
            </a:r>
            <a:r>
              <a:rPr lang="en-US" sz="2400" b="0" cap="none" spc="0" dirty="0">
                <a:ln w="0"/>
              </a:rPr>
              <a:t>ednesday and Friday. </a:t>
            </a:r>
            <a:r>
              <a:rPr lang="en-GB" sz="2400" i="0" u="none" strike="noStrike" dirty="0"/>
              <a:t>If your child wears earrings, please ensure they can take them out independently and have a safe place to store them during PE.</a:t>
            </a:r>
            <a:endParaRPr lang="en-US" sz="2400" cap="none" spc="0" dirty="0">
              <a:ln w="0"/>
            </a:endParaRPr>
          </a:p>
          <a:p>
            <a:pPr algn="ctr"/>
            <a:r>
              <a:rPr lang="en-US" sz="2400" b="1" dirty="0">
                <a:ln w="0"/>
              </a:rPr>
              <a:t>Class blog</a:t>
            </a:r>
            <a:r>
              <a:rPr lang="en-US" sz="2400" dirty="0">
                <a:ln w="0"/>
              </a:rPr>
              <a:t>: </a:t>
            </a:r>
            <a:r>
              <a:rPr lang="en-US" sz="2400" b="0" cap="none" spc="0" dirty="0">
                <a:ln w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https://www.bozeat.northants.sch.uk/class-blogs/panthers-home-learning-page/</a:t>
            </a:r>
            <a:r>
              <a:rPr lang="en-US" sz="2400" b="0" cap="none" spc="0" dirty="0">
                <a:ln w="0"/>
              </a:rPr>
              <a:t> </a:t>
            </a:r>
          </a:p>
          <a:p>
            <a:pPr algn="ctr"/>
            <a:r>
              <a:rPr lang="en-US" sz="2400" b="1" cap="none" spc="0" dirty="0">
                <a:ln w="0"/>
              </a:rPr>
              <a:t>Homework grids</a:t>
            </a:r>
            <a:r>
              <a:rPr lang="en-US" sz="2400" b="0" cap="none" spc="0" dirty="0">
                <a:ln w="0"/>
              </a:rPr>
              <a:t>: Given out in Autumn 2 (after half term in October) - this will link to our topic of the Rainforest</a:t>
            </a:r>
          </a:p>
          <a:p>
            <a:pPr algn="ctr"/>
            <a:r>
              <a:rPr lang="en-US" sz="2400" b="1" dirty="0">
                <a:ln w="0"/>
              </a:rPr>
              <a:t>Spellings</a:t>
            </a:r>
            <a:r>
              <a:rPr lang="en-US" sz="2400" dirty="0">
                <a:ln w="0"/>
              </a:rPr>
              <a:t>: 10 </a:t>
            </a:r>
            <a:r>
              <a:rPr lang="en-US" sz="2400" b="0" cap="none" spc="0" dirty="0">
                <a:ln w="0"/>
              </a:rPr>
              <a:t>spellings per week.</a:t>
            </a:r>
            <a:r>
              <a:rPr lang="en-US" sz="2400" dirty="0">
                <a:ln w="0"/>
              </a:rPr>
              <a:t> Given out on Fridays to be </a:t>
            </a:r>
            <a:r>
              <a:rPr lang="en-US" sz="2400" dirty="0" err="1">
                <a:ln w="0"/>
              </a:rPr>
              <a:t>practised</a:t>
            </a:r>
            <a:r>
              <a:rPr lang="en-US" sz="2400" dirty="0">
                <a:ln w="0"/>
              </a:rPr>
              <a:t> for the test the following week. Children are also sent home with </a:t>
            </a:r>
            <a:r>
              <a:rPr lang="en-US" sz="2400" dirty="0" err="1">
                <a:ln w="0"/>
              </a:rPr>
              <a:t>practise</a:t>
            </a:r>
            <a:r>
              <a:rPr lang="en-US" sz="2400" dirty="0">
                <a:ln w="0"/>
              </a:rPr>
              <a:t> sheets.</a:t>
            </a:r>
          </a:p>
          <a:p>
            <a:pPr algn="ctr"/>
            <a:r>
              <a:rPr lang="en-GB" sz="2400" b="1" dirty="0"/>
              <a:t>Reading logs</a:t>
            </a:r>
            <a:r>
              <a:rPr lang="en-GB" sz="2400" dirty="0"/>
              <a:t>: I check these weekly on a Friday so please ensure children bring them on this day.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0792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8100-555A-EADA-A68A-08798C5F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u="sng" dirty="0"/>
              <a:t>How to support your child’s learning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1219-130B-B409-452C-0A0F6954A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We encourage children to spend </a:t>
            </a:r>
            <a:r>
              <a:rPr lang="en-GB" b="1" dirty="0"/>
              <a:t>at least </a:t>
            </a:r>
            <a:r>
              <a:rPr lang="en-GB" dirty="0"/>
              <a:t>10 minutes each, per day, practising their spellings, times tables and reading at home. Just half an hour a day makes a huge difference! </a:t>
            </a:r>
          </a:p>
          <a:p>
            <a:pPr marL="0" indent="0">
              <a:buNone/>
            </a:pPr>
            <a:r>
              <a:rPr lang="en-GB" dirty="0"/>
              <a:t>You can support this by ensuring children:</a:t>
            </a:r>
          </a:p>
          <a:p>
            <a:r>
              <a:rPr lang="en-GB" dirty="0"/>
              <a:t>complete the spelling practise sheets and return them to me</a:t>
            </a:r>
          </a:p>
          <a:p>
            <a:r>
              <a:rPr lang="en-GB" dirty="0"/>
              <a:t>help children access </a:t>
            </a:r>
            <a:r>
              <a:rPr lang="en-GB" dirty="0" err="1"/>
              <a:t>TTRockstars</a:t>
            </a:r>
            <a:r>
              <a:rPr lang="en-GB" dirty="0"/>
              <a:t> to practise times tables</a:t>
            </a:r>
          </a:p>
          <a:p>
            <a:r>
              <a:rPr lang="en-GB" dirty="0"/>
              <a:t>complete their reading logs to show me how much they have read each week </a:t>
            </a:r>
          </a:p>
        </p:txBody>
      </p:sp>
    </p:spTree>
    <p:extLst>
      <p:ext uri="{BB962C8B-B14F-4D97-AF65-F5344CB8AC3E}">
        <p14:creationId xmlns:p14="http://schemas.microsoft.com/office/powerpoint/2010/main" val="406266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1153-FF69-F5FE-3624-A565C21B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C4D5-BF7D-B592-470C-242BFD76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Thank you very much for attending this evening!</a:t>
            </a:r>
          </a:p>
        </p:txBody>
      </p:sp>
      <p:pic>
        <p:nvPicPr>
          <p:cNvPr id="4" name="Picture 3" descr="You Got It Yes Sticker by Emoji">
            <a:extLst>
              <a:ext uri="{FF2B5EF4-FFF2-40B4-BE49-F238E27FC236}">
                <a16:creationId xmlns:a16="http://schemas.microsoft.com/office/drawing/2014/main" id="{4B2FAC86-C6E3-B3AB-8F26-349B0DE4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746" y="0"/>
            <a:ext cx="2833254" cy="28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3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06F2-CDEA-F27B-166A-FBE8A0B6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Meet the teacher!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05CA7-31D4-282B-137E-186B21D5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3118104"/>
            <a:ext cx="4553713" cy="13624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Hello! I am Mrs Griffin – Panthers Class Teacher!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E3FB4779-7851-26A5-2717-C9693B35D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614"/>
          <a:stretch/>
        </p:blipFill>
        <p:spPr>
          <a:xfrm>
            <a:off x="6522720" y="0"/>
            <a:ext cx="56692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8A27-344D-1E40-0A3A-54EFBC51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6B77-3CA8-A380-AE51-70FAA520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07" y="2615184"/>
            <a:ext cx="1879092" cy="369417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What does a week in Panthers class look like?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2613E-2DAA-54E3-4966-97280AAD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899" y="1795878"/>
            <a:ext cx="9427633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C436-FABB-639D-3785-519D8B64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Ways of keeping up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09545-AD1B-C1C6-D6B9-E4D524C33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out the class blog to see what we’ve been up to each week (updated every Friday)</a:t>
            </a:r>
          </a:p>
          <a:p>
            <a:r>
              <a:rPr lang="en-GB" dirty="0"/>
              <a:t>Newsletters have important dates on</a:t>
            </a:r>
          </a:p>
          <a:p>
            <a:pPr marL="0" indent="0">
              <a:buNone/>
            </a:pPr>
            <a:r>
              <a:rPr lang="en-GB" b="1" dirty="0"/>
              <a:t>If you need to talk to me:</a:t>
            </a:r>
          </a:p>
          <a:p>
            <a:r>
              <a:rPr lang="en-GB" dirty="0"/>
              <a:t>Catch me at the door at pick-up time</a:t>
            </a:r>
          </a:p>
          <a:p>
            <a:r>
              <a:rPr lang="en-GB" dirty="0"/>
              <a:t>Arranging a meeting if it is something of high importance</a:t>
            </a:r>
          </a:p>
        </p:txBody>
      </p:sp>
    </p:spTree>
    <p:extLst>
      <p:ext uri="{BB962C8B-B14F-4D97-AF65-F5344CB8AC3E}">
        <p14:creationId xmlns:p14="http://schemas.microsoft.com/office/powerpoint/2010/main" val="41140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0E5E-DC20-7D78-818E-D04D1E21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Our topics this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99E6-817E-6377-FF0C-584533F3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705100"/>
            <a:ext cx="107918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5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5DCF-5E00-6FD9-6C3B-408E06DD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Banded books</a:t>
            </a:r>
          </a:p>
        </p:txBody>
      </p:sp>
      <p:pic>
        <p:nvPicPr>
          <p:cNvPr id="4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A524631D-13AF-E506-1DF9-75AC47D90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52" y="1796796"/>
            <a:ext cx="8888095" cy="49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42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7011-D0D1-3E39-6D70-3AA96D3B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err="1"/>
              <a:t>PiXL</a:t>
            </a:r>
            <a:r>
              <a:rPr lang="en-GB" b="1" i="1" u="sng" dirty="0"/>
              <a:t>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235D-4FEB-3247-4F2F-4113373A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0C08D-AAF9-1C5E-0C9B-538CD7FFA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8" y="2019380"/>
            <a:ext cx="11647503" cy="41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5F53-258A-BF7B-434F-6D8231B5A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B09C7-5A24-62BB-2BC9-03467169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" y="2260982"/>
            <a:ext cx="10168128" cy="4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345DF-AC6A-2CBD-5961-8887C015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12" y="1933575"/>
            <a:ext cx="88204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8011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30241B"/>
      </a:dk2>
      <a:lt2>
        <a:srgbClr val="F3F0F2"/>
      </a:lt2>
      <a:accent1>
        <a:srgbClr val="20B577"/>
      </a:accent1>
      <a:accent2>
        <a:srgbClr val="14B92F"/>
      </a:accent2>
      <a:accent3>
        <a:srgbClr val="46B620"/>
      </a:accent3>
      <a:accent4>
        <a:srgbClr val="7BAF13"/>
      </a:accent4>
      <a:accent5>
        <a:srgbClr val="AEA21F"/>
      </a:accent5>
      <a:accent6>
        <a:srgbClr val="D57617"/>
      </a:accent6>
      <a:hlink>
        <a:srgbClr val="C04277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392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Avenir Next LT Pro</vt:lpstr>
      <vt:lpstr>Calibri</vt:lpstr>
      <vt:lpstr>AccentBoxVTI</vt:lpstr>
      <vt:lpstr>Welcome!</vt:lpstr>
      <vt:lpstr>Meet the teacher!</vt:lpstr>
      <vt:lpstr>Timetable</vt:lpstr>
      <vt:lpstr>Ways of keeping up communication</vt:lpstr>
      <vt:lpstr>Our topics this year</vt:lpstr>
      <vt:lpstr>Banded books</vt:lpstr>
      <vt:lpstr>PiXL Assessments</vt:lpstr>
      <vt:lpstr>Y4 Multiplication Check</vt:lpstr>
      <vt:lpstr>Y4 Multiplication Check</vt:lpstr>
      <vt:lpstr>Y4 Multiplication Check</vt:lpstr>
      <vt:lpstr>Y4 Multiplication Check</vt:lpstr>
      <vt:lpstr>Y4 Multiplication Check</vt:lpstr>
      <vt:lpstr>Y4 Multiplication Check</vt:lpstr>
      <vt:lpstr>Behaviour management</vt:lpstr>
      <vt:lpstr>Useful information</vt:lpstr>
      <vt:lpstr>How to support your child’s learning at home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F Griffin (BPS)</dc:creator>
  <cp:lastModifiedBy>F Griffin (BPS)</cp:lastModifiedBy>
  <cp:revision>2</cp:revision>
  <dcterms:created xsi:type="dcterms:W3CDTF">2022-09-17T12:18:18Z</dcterms:created>
  <dcterms:modified xsi:type="dcterms:W3CDTF">2023-09-15T11:13:06Z</dcterms:modified>
</cp:coreProperties>
</file>